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5" r:id="rId8"/>
    <p:sldId id="267" r:id="rId9"/>
    <p:sldId id="261" r:id="rId10"/>
    <p:sldId id="262" r:id="rId11"/>
    <p:sldId id="263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8"/>
    <p:restoredTop sz="94637"/>
  </p:normalViewPr>
  <p:slideViewPr>
    <p:cSldViewPr snapToGrid="0">
      <p:cViewPr varScale="1">
        <p:scale>
          <a:sx n="83" d="100"/>
          <a:sy n="83" d="100"/>
        </p:scale>
        <p:origin x="21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6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3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2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0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0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6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586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2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1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292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305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3/18/24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nvbar.org/licensing-compliance/admissions/form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vbar.org/licensing-compliance/admissions/admissions-online-applic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vbar.org/wp-content/uploads/2024-INSTRUCTIONS-TO-APPLICAN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ssions.nvbar.org/cvweb/cgi-bin/utilities.dll/openpage?wrp=mainlogin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tango.us/app/workflow/Navigating-the-Bar-Examination-Online-Application-Process--Part-1--ada6f394767f43eb82fa60f27912e95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i16VuUUdPo" TargetMode="External"/><Relationship Id="rId2" Type="http://schemas.openxmlformats.org/officeDocument/2006/relationships/hyperlink" Target="https://app.tango.us/app/workflow/Completing-the-Bar-Application--A-Step-by-Step-Process-b79a2680a57b45729bf2a794590066c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0BB04-288F-E3C7-521D-CF72CEFBE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pPr algn="l"/>
            <a:r>
              <a:rPr lang="en-US" sz="8100">
                <a:solidFill>
                  <a:schemeClr val="bg1"/>
                </a:solidFill>
              </a:rPr>
              <a:t>Nevada bar application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663DD-AFFA-8FA0-82FD-144C6F652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5" y="4646030"/>
            <a:ext cx="5916145" cy="1344868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Understanding the Basics (as of the July 2024 exam)</a:t>
            </a:r>
          </a:p>
        </p:txBody>
      </p:sp>
      <p:pic>
        <p:nvPicPr>
          <p:cNvPr id="16" name="Picture 15" descr="A splash of colors on a white surface">
            <a:extLst>
              <a:ext uri="{FF2B5EF4-FFF2-40B4-BE49-F238E27FC236}">
                <a16:creationId xmlns:a16="http://schemas.microsoft.com/office/drawing/2014/main" id="{0A9910BD-83C7-EB23-4751-1B947205DB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70" r="43997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0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1218-A8C1-C5AC-9D8C-7B02B123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 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94639-CA0E-6783-1932-3CB02DE98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There are 4 general steps to the NV bar application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(1) Pay the Initial Application Fee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(2) Complete the Application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(3) Pay Final Fee &amp; Submit Application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(4) Supplemental Admissions Materials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7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CC0C4-5BEB-8BFF-5AAA-DFD2CE61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fitness and moral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37F7C-5DF1-BC17-C05C-A45292BF6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Character and Fitness is contained within the NV app itself; there is no separate application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Included in the Fitness and Moral Character application section: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Financial Section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Personal Conduct or Behavior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General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93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6119E-5826-16F5-90E2-5399E2BE4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MPRE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978E4-B99C-232E-2CBA-C18EEA349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Must have received a score of 85 or higher on the MPRE within the past three calendar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Must have taken the MPRE no later than three years prior the exam the application is sitting for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Have 3 years after sitting for the exam and receive a scaled score of 85 or higher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If the applicant has not taken/passed the MPRE when they take/pass the NV bar exam, admissions will hold the application for up to 3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After 3 years, the applicant’s application is withdrawn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44893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8D1A-E7F7-FD19-1127-E4456B38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fingerprinting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EF4AC-C2D0-BFEB-94CA-ECB36738C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Admissions will email you after the submission of your initial application with instructions regarding fingerprinting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Do not submit or complete any of the forms until you have received emailed instructions from the admission department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Instructions for fingerprinting are found in the “Admissions Forms” section of the State Bar Website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https://nvbar.org/licensing-compliance/admissions/forms/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24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1D72E-C421-9949-0E74-79F1F1E1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1CC9A-AE3F-BA4F-D71D-8F1533CB6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>
                <a:effectLst/>
              </a:rPr>
              <a:t>STATE BAR OF NEVADA </a:t>
            </a:r>
            <a:endParaRPr lang="en-US" sz="3000" dirty="0"/>
          </a:p>
          <a:p>
            <a:pPr algn="ctr"/>
            <a:r>
              <a:rPr lang="en-US" sz="3000" dirty="0">
                <a:effectLst/>
              </a:rPr>
              <a:t>Admissions Department</a:t>
            </a:r>
            <a:br>
              <a:rPr lang="en-US" sz="3000" dirty="0">
                <a:effectLst/>
              </a:rPr>
            </a:br>
            <a:r>
              <a:rPr lang="en-US" sz="3000" dirty="0">
                <a:effectLst/>
              </a:rPr>
              <a:t>3100 W. Charleston Blvd., Suite 100 Las Vegas, NV 89102 </a:t>
            </a:r>
            <a:endParaRPr lang="en-US" sz="3000" dirty="0"/>
          </a:p>
          <a:p>
            <a:pPr algn="ctr"/>
            <a:r>
              <a:rPr lang="en-US" sz="3000" dirty="0">
                <a:effectLst/>
              </a:rPr>
              <a:t>Website: </a:t>
            </a:r>
            <a:r>
              <a:rPr lang="en-US" sz="3000" dirty="0" err="1">
                <a:solidFill>
                  <a:srgbClr val="0000FF"/>
                </a:solidFill>
                <a:effectLst/>
              </a:rPr>
              <a:t>www.nvbar.org</a:t>
            </a:r>
            <a:r>
              <a:rPr lang="en-US" sz="3000" dirty="0">
                <a:solidFill>
                  <a:srgbClr val="0000FF"/>
                </a:solidFill>
                <a:effectLst/>
              </a:rPr>
              <a:t> </a:t>
            </a:r>
          </a:p>
          <a:p>
            <a:pPr algn="ctr"/>
            <a:r>
              <a:rPr lang="en-US" sz="3000" dirty="0">
                <a:effectLst/>
              </a:rPr>
              <a:t>Email: </a:t>
            </a:r>
            <a:r>
              <a:rPr lang="en-US" sz="3000" dirty="0" err="1">
                <a:solidFill>
                  <a:srgbClr val="0000FF"/>
                </a:solidFill>
                <a:effectLst/>
              </a:rPr>
              <a:t>admissions@nvbar.org</a:t>
            </a:r>
            <a:r>
              <a:rPr lang="en-US" sz="3000" dirty="0">
                <a:solidFill>
                  <a:srgbClr val="0000FF"/>
                </a:solidFill>
                <a:effectLst/>
              </a:rPr>
              <a:t> 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394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19AC-8024-DD85-5ADC-ADE5788D9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B49D6-2050-CB9E-BD7F-DF5EBAC4E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61" y="2587752"/>
            <a:ext cx="11649692" cy="359359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first three steps to getting started on the bar exam application (explained in-depth with links on the following slides)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Read the Instructions for Applicants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Register for the Bar Exam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Complete the Bar Application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Starting point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https://nvbar.org/licensing-compliance/admissions/admissions-online-application/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40566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3C96E-D0F6-42A0-B4E4-DAFD10AA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1: Detailed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00C0-5BC6-585C-14B4-64242C8DE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NV provides an in-depth set of instructions for applicants</a:t>
            </a:r>
            <a:endParaRPr lang="en-US" sz="2400" kern="100" dirty="0">
              <a:ea typeface="Calibri" panose="020F050202020403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https://nvbar.org/wp-content/uploads/2024-INSTRUCTIONS-TO-APPLICANT.pdf</a:t>
            </a:r>
            <a:r>
              <a:rPr lang="en-US" sz="24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Highlights include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Fees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Graduation Requirements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Required Documentation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Exam Time +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2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49AD1-E5F9-1892-11FF-9391AB23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Quick preview: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1E9B-6E8E-2F3B-CB92-D040CB693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881" y="2357004"/>
            <a:ext cx="11107189" cy="214399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NV provides 2 deadlines for each administration of the exam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second deadline is considered “late,” and applicants will pay an additional $550 fee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$150 computer fee if you wish to take the essay portion on your laptop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626ABC-D505-B240-A9FC-79732E775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444793" y="2092037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9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37DE-115F-D828-7171-BAC2B893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Quick preview: other required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86F8A-5DEC-7390-19FA-4303640F1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587752"/>
            <a:ext cx="11831782" cy="395243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After submitting the online application, applicants will receive an email from admissions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This email will include instructions about which additional materials must be returned to admissions within </a:t>
            </a:r>
            <a:r>
              <a:rPr lang="en-US" b="1" u="sng" dirty="0"/>
              <a:t>21 days </a:t>
            </a:r>
            <a:r>
              <a:rPr lang="en-US" dirty="0"/>
              <a:t>of the date the email is sent by the Admissions Department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Some materials must be mailed; others may be emailed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This includes (not a comprehensive list)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School transcripts 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DMV Reports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Letters of Reference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37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E89B0-5D96-E5EF-4211-C95035BF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18" y="317814"/>
            <a:ext cx="11790218" cy="1700784"/>
          </a:xfrm>
        </p:spPr>
        <p:txBody>
          <a:bodyPr>
            <a:normAutofit fontScale="90000"/>
          </a:bodyPr>
          <a:lstStyle/>
          <a:p>
            <a:r>
              <a:rPr lang="en-US" dirty="0"/>
              <a:t>Quick preview: exam time + Place</a:t>
            </a:r>
          </a:p>
        </p:txBody>
      </p:sp>
      <p:pic>
        <p:nvPicPr>
          <p:cNvPr id="9" name="Content Placeholder 8" descr="A close-up of a document&#10;&#10;Description automatically generated">
            <a:extLst>
              <a:ext uri="{FF2B5EF4-FFF2-40B4-BE49-F238E27FC236}">
                <a16:creationId xmlns:a16="http://schemas.microsoft.com/office/drawing/2014/main" id="{8A0C174A-B25B-6A39-A51B-E5EDD60E3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451" y="2587625"/>
            <a:ext cx="10895307" cy="3594100"/>
          </a:xfrm>
        </p:spPr>
      </p:pic>
    </p:spTree>
    <p:extLst>
      <p:ext uri="{BB962C8B-B14F-4D97-AF65-F5344CB8AC3E}">
        <p14:creationId xmlns:p14="http://schemas.microsoft.com/office/powerpoint/2010/main" val="17192008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759A1-ED33-1123-E0D8-170E60B51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317814"/>
            <a:ext cx="10943824" cy="17007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Step 2: Register for 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4D2D-CDCA-F4AA-B5D0-E5553628A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008" y="2504625"/>
            <a:ext cx="11906992" cy="359359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Once you have read the initial instructions document, the next step is to register for the exam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 register for the NV bar exam, navigate to the Online Application for Admission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https://admissions.nvbar.org/cvweb/cgi-bin/utilities.dll/openpage?wrp=mainlogin.htm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454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0996D-D979-8B1C-95A0-EE6E14CBB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010" y="317814"/>
            <a:ext cx="11507190" cy="17007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How to register your online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098D5-D3CF-BCF7-D8A6-D676CE0DB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09" y="2564001"/>
            <a:ext cx="11507189" cy="359359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 detailed instructions on how to get registered with your online account, follow these instructions: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https://app.tango.us/app/workflow/Navigating-the-Bar-Examination-Online-Application-Process--Part-1--ada6f394767f43eb82fa60f27912e95e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8959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E2223-4AE5-1109-C9A8-E0392C95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3: Complete your online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961E-8D0B-E141-4739-0ED2ACF27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412180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NV provides applicants a step-by-step tutorial (with visuals) walking applicants through the entire application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https://app.tango.us/app/workflow/Completing-the-Bar-Application--A-Step-by-Step-Process-b79a2680a57b45729bf2a794590066cb</a:t>
            </a:r>
            <a:r>
              <a:rPr lang="en-US" dirty="0"/>
              <a:t> 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Also provided is a video overview of the application process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https://www.youtube.com/watch?v=ki16VuUUdPo</a:t>
            </a:r>
            <a:r>
              <a:rPr lang="en-US" dirty="0"/>
              <a:t>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349388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666</Words>
  <Application>Microsoft Macintosh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Franklin Gothic Demi Cond</vt:lpstr>
      <vt:lpstr>Franklin Gothic Medium</vt:lpstr>
      <vt:lpstr>Wingdings</vt:lpstr>
      <vt:lpstr>JuxtaposeVTI</vt:lpstr>
      <vt:lpstr>Nevada bar application</vt:lpstr>
      <vt:lpstr>Basic overview</vt:lpstr>
      <vt:lpstr>Step 1: Detailed instructions</vt:lpstr>
      <vt:lpstr>Quick preview: Fees</vt:lpstr>
      <vt:lpstr>Quick preview: other required documentation</vt:lpstr>
      <vt:lpstr>Quick preview: exam time + Place</vt:lpstr>
      <vt:lpstr>Step 2: Register for the exam</vt:lpstr>
      <vt:lpstr>How to register your online account</vt:lpstr>
      <vt:lpstr>Step 3: Complete your online application</vt:lpstr>
      <vt:lpstr>Application breakdown</vt:lpstr>
      <vt:lpstr>fitness and moral character</vt:lpstr>
      <vt:lpstr>MPRE</vt:lpstr>
      <vt:lpstr>fingerprinting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 bar application</dc:title>
  <dc:creator>Denue, Olivia - (oliviadenue)</dc:creator>
  <cp:lastModifiedBy>Denue, Olivia - (oliviadenue)</cp:lastModifiedBy>
  <cp:revision>11</cp:revision>
  <dcterms:created xsi:type="dcterms:W3CDTF">2024-03-18T18:21:33Z</dcterms:created>
  <dcterms:modified xsi:type="dcterms:W3CDTF">2024-03-18T19:58:22Z</dcterms:modified>
</cp:coreProperties>
</file>